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122" y="-2172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1513762" y="9987548"/>
            <a:ext cx="27247692" cy="2824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013355" y="10487955"/>
            <a:ext cx="28248505" cy="2724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094534" y="16569136"/>
            <a:ext cx="36521914" cy="681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6781605" y="10009506"/>
            <a:ext cx="36521914" cy="19931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2270642" y="13296916"/>
            <a:ext cx="25733932" cy="917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4541284" y="24255466"/>
            <a:ext cx="21192649" cy="109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rgbClr val="888888"/>
              </a:buClr>
              <a:buSzPts val="12799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242"/>
              </a:spcBef>
              <a:spcAft>
                <a:spcPts val="0"/>
              </a:spcAft>
              <a:buClr>
                <a:srgbClr val="888888"/>
              </a:buClr>
              <a:buSzPts val="11211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rgbClr val="888888"/>
              </a:buClr>
              <a:buSzPts val="9622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2391534" y="27505386"/>
            <a:ext cx="25733932" cy="85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76"/>
              <a:buFont typeface="Calibri"/>
              <a:buNone/>
              <a:defRPr sz="15975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2391534" y="18142065"/>
            <a:ext cx="25733932" cy="9363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8035"/>
              <a:buNone/>
              <a:defRPr sz="8035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rgbClr val="888888"/>
              </a:buClr>
              <a:buSzPts val="7194"/>
              <a:buNone/>
              <a:defRPr sz="7194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rgbClr val="888888"/>
              </a:buClr>
              <a:buSzPts val="6352"/>
              <a:buNone/>
              <a:defRPr sz="635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rgbClr val="888888"/>
              </a:buClr>
              <a:buSzPts val="5606"/>
              <a:buNone/>
              <a:defRPr sz="5606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rgbClr val="888888"/>
              </a:buClr>
              <a:buSzPts val="5606"/>
              <a:buNone/>
              <a:defRPr sz="5606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rgbClr val="888888"/>
              </a:buClr>
              <a:buSzPts val="5606"/>
              <a:buNone/>
              <a:defRPr sz="5606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rgbClr val="888888"/>
              </a:buClr>
              <a:buSzPts val="5606"/>
              <a:buNone/>
              <a:defRPr sz="5606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rgbClr val="888888"/>
              </a:buClr>
              <a:buSzPts val="5606"/>
              <a:buNone/>
              <a:defRPr sz="5606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rgbClr val="888888"/>
              </a:buClr>
              <a:buSzPts val="5606"/>
              <a:buNone/>
              <a:defRPr sz="560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513760" y="9987548"/>
            <a:ext cx="13371553" cy="2824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940498" algn="l">
              <a:lnSpc>
                <a:spcPct val="100000"/>
              </a:lnSpc>
              <a:spcBef>
                <a:spcPts val="2242"/>
              </a:spcBef>
              <a:spcAft>
                <a:spcPts val="0"/>
              </a:spcAft>
              <a:buClr>
                <a:schemeClr val="dk1"/>
              </a:buClr>
              <a:buSzPts val="11211"/>
              <a:buChar char="•"/>
              <a:defRPr sz="11211"/>
            </a:lvl1pPr>
            <a:lvl2pPr marL="914400" lvl="1" indent="-839597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Char char="–"/>
              <a:defRPr sz="9622"/>
            </a:lvl2pPr>
            <a:lvl3pPr marL="1371600" lvl="2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•"/>
              <a:defRPr sz="8035"/>
            </a:lvl3pPr>
            <a:lvl4pPr marL="1828800" lvl="3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–"/>
              <a:defRPr sz="7194"/>
            </a:lvl4pPr>
            <a:lvl5pPr marL="2286000" lvl="4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»"/>
              <a:defRPr sz="7194"/>
            </a:lvl5pPr>
            <a:lvl6pPr marL="2743200" lvl="5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6pPr>
            <a:lvl7pPr marL="3200400" lvl="6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7pPr>
            <a:lvl8pPr marL="3657600" lvl="7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8pPr>
            <a:lvl9pPr marL="4114800" lvl="8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15389900" y="9987548"/>
            <a:ext cx="13371553" cy="2824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940498" algn="l">
              <a:lnSpc>
                <a:spcPct val="100000"/>
              </a:lnSpc>
              <a:spcBef>
                <a:spcPts val="2242"/>
              </a:spcBef>
              <a:spcAft>
                <a:spcPts val="0"/>
              </a:spcAft>
              <a:buClr>
                <a:schemeClr val="dk1"/>
              </a:buClr>
              <a:buSzPts val="11211"/>
              <a:buChar char="•"/>
              <a:defRPr sz="11211"/>
            </a:lvl1pPr>
            <a:lvl2pPr marL="914400" lvl="1" indent="-839597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Char char="–"/>
              <a:defRPr sz="9622"/>
            </a:lvl2pPr>
            <a:lvl3pPr marL="1371600" lvl="2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•"/>
              <a:defRPr sz="8035"/>
            </a:lvl3pPr>
            <a:lvl4pPr marL="1828800" lvl="3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–"/>
              <a:defRPr sz="7194"/>
            </a:lvl4pPr>
            <a:lvl5pPr marL="2286000" lvl="4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»"/>
              <a:defRPr sz="7194"/>
            </a:lvl5pPr>
            <a:lvl6pPr marL="2743200" lvl="5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6pPr>
            <a:lvl7pPr marL="3200400" lvl="6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7pPr>
            <a:lvl8pPr marL="3657600" lvl="7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8pPr>
            <a:lvl9pPr marL="4114800" lvl="8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64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513761" y="9581311"/>
            <a:ext cx="13376810" cy="3993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None/>
              <a:defRPr sz="9622" b="1"/>
            </a:lvl1pPr>
            <a:lvl2pPr marL="914400" lvl="1" indent="-228600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None/>
              <a:defRPr sz="8035" b="1"/>
            </a:lvl2pPr>
            <a:lvl3pPr marL="1371600" lvl="2" indent="-228600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None/>
              <a:defRPr sz="7194" b="1"/>
            </a:lvl3pPr>
            <a:lvl4pPr marL="1828800" lvl="3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4pPr>
            <a:lvl5pPr marL="2286000" lvl="4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5pPr>
            <a:lvl6pPr marL="2743200" lvl="5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6pPr>
            <a:lvl7pPr marL="3200400" lvl="6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7pPr>
            <a:lvl8pPr marL="3657600" lvl="7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8pPr>
            <a:lvl9pPr marL="4114800" lvl="8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513761" y="13574343"/>
            <a:ext cx="13376810" cy="2466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839597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Char char="•"/>
              <a:defRPr sz="9622"/>
            </a:lvl1pPr>
            <a:lvl2pPr marL="914400" lvl="1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–"/>
              <a:defRPr sz="8035"/>
            </a:lvl2pPr>
            <a:lvl3pPr marL="1371600" lvl="2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3pPr>
            <a:lvl4pPr marL="1828800" lvl="3" indent="-631952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–"/>
              <a:defRPr sz="6352"/>
            </a:lvl4pPr>
            <a:lvl5pPr marL="2286000" lvl="4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»"/>
              <a:defRPr sz="6352"/>
            </a:lvl5pPr>
            <a:lvl6pPr marL="2743200" lvl="5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6pPr>
            <a:lvl7pPr marL="3200400" lvl="6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7pPr>
            <a:lvl8pPr marL="3657600" lvl="7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8pPr>
            <a:lvl9pPr marL="4114800" lvl="8" indent="-631952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15379390" y="9581311"/>
            <a:ext cx="13382064" cy="3993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None/>
              <a:defRPr sz="9622" b="1"/>
            </a:lvl1pPr>
            <a:lvl2pPr marL="914400" lvl="1" indent="-228600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None/>
              <a:defRPr sz="8035" b="1"/>
            </a:lvl2pPr>
            <a:lvl3pPr marL="1371600" lvl="2" indent="-228600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None/>
              <a:defRPr sz="7194" b="1"/>
            </a:lvl3pPr>
            <a:lvl4pPr marL="1828800" lvl="3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4pPr>
            <a:lvl5pPr marL="2286000" lvl="4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5pPr>
            <a:lvl6pPr marL="2743200" lvl="5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6pPr>
            <a:lvl7pPr marL="3200400" lvl="6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7pPr>
            <a:lvl8pPr marL="3657600" lvl="7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8pPr>
            <a:lvl9pPr marL="4114800" lvl="8" indent="-228600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None/>
              <a:defRPr sz="6352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15379390" y="13574343"/>
            <a:ext cx="13382064" cy="2466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839597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Char char="•"/>
              <a:defRPr sz="9622"/>
            </a:lvl1pPr>
            <a:lvl2pPr marL="914400" lvl="1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–"/>
              <a:defRPr sz="8035"/>
            </a:lvl2pPr>
            <a:lvl3pPr marL="1371600" lvl="2" indent="-685419" algn="l">
              <a:lnSpc>
                <a:spcPct val="100000"/>
              </a:lnSpc>
              <a:spcBef>
                <a:spcPts val="1439"/>
              </a:spcBef>
              <a:spcAft>
                <a:spcPts val="0"/>
              </a:spcAft>
              <a:buClr>
                <a:schemeClr val="dk1"/>
              </a:buClr>
              <a:buSzPts val="7194"/>
              <a:buChar char="•"/>
              <a:defRPr sz="7194"/>
            </a:lvl3pPr>
            <a:lvl4pPr marL="1828800" lvl="3" indent="-631952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–"/>
              <a:defRPr sz="6352"/>
            </a:lvl4pPr>
            <a:lvl5pPr marL="2286000" lvl="4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»"/>
              <a:defRPr sz="6352"/>
            </a:lvl5pPr>
            <a:lvl6pPr marL="2743200" lvl="5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6pPr>
            <a:lvl7pPr marL="3200400" lvl="6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7pPr>
            <a:lvl8pPr marL="3657600" lvl="7" indent="-631951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8pPr>
            <a:lvl9pPr marL="4114800" lvl="8" indent="-631952" algn="l">
              <a:lnSpc>
                <a:spcPct val="100000"/>
              </a:lnSpc>
              <a:spcBef>
                <a:spcPts val="1270"/>
              </a:spcBef>
              <a:spcAft>
                <a:spcPts val="0"/>
              </a:spcAft>
              <a:buClr>
                <a:schemeClr val="dk1"/>
              </a:buClr>
              <a:buSzPts val="6352"/>
              <a:buChar char="•"/>
              <a:defRPr sz="6352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513763" y="1704224"/>
            <a:ext cx="9960336" cy="72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35"/>
              <a:buFont typeface="Calibri"/>
              <a:buNone/>
              <a:defRPr sz="8035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1836767" y="1704228"/>
            <a:ext cx="16924685" cy="3653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1041336" algn="l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799"/>
              <a:buChar char="•"/>
              <a:defRPr sz="12799"/>
            </a:lvl1pPr>
            <a:lvl2pPr marL="914400" lvl="1" indent="-940498" algn="l">
              <a:lnSpc>
                <a:spcPct val="100000"/>
              </a:lnSpc>
              <a:spcBef>
                <a:spcPts val="2242"/>
              </a:spcBef>
              <a:spcAft>
                <a:spcPts val="0"/>
              </a:spcAft>
              <a:buClr>
                <a:schemeClr val="dk1"/>
              </a:buClr>
              <a:buSzPts val="11211"/>
              <a:buChar char="–"/>
              <a:defRPr sz="11211"/>
            </a:lvl2pPr>
            <a:lvl3pPr marL="1371600" lvl="2" indent="-839597" algn="l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Char char="•"/>
              <a:defRPr sz="9622"/>
            </a:lvl3pPr>
            <a:lvl4pPr marL="1828800" lvl="3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–"/>
              <a:defRPr sz="8035"/>
            </a:lvl4pPr>
            <a:lvl5pPr marL="2286000" lvl="4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»"/>
              <a:defRPr sz="8035"/>
            </a:lvl5pPr>
            <a:lvl6pPr marL="2743200" lvl="5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•"/>
              <a:defRPr sz="8035"/>
            </a:lvl6pPr>
            <a:lvl7pPr marL="3200400" lvl="6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•"/>
              <a:defRPr sz="8035"/>
            </a:lvl7pPr>
            <a:lvl8pPr marL="3657600" lvl="7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•"/>
              <a:defRPr sz="8035"/>
            </a:lvl8pPr>
            <a:lvl9pPr marL="4114800" lvl="8" indent="-738822" algn="l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Char char="•"/>
              <a:defRPr sz="8035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513763" y="8957089"/>
            <a:ext cx="9960336" cy="292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chemeClr val="dk1"/>
              </a:buClr>
              <a:buSzPts val="5606"/>
              <a:buNone/>
              <a:defRPr sz="5606"/>
            </a:lvl1pPr>
            <a:lvl2pPr marL="914400" lvl="1" indent="-228600" algn="l">
              <a:lnSpc>
                <a:spcPct val="100000"/>
              </a:lnSpc>
              <a:spcBef>
                <a:spcPts val="953"/>
              </a:spcBef>
              <a:spcAft>
                <a:spcPts val="0"/>
              </a:spcAft>
              <a:buClr>
                <a:schemeClr val="dk1"/>
              </a:buClr>
              <a:buSzPts val="4765"/>
              <a:buNone/>
              <a:defRPr sz="4765"/>
            </a:lvl2pPr>
            <a:lvl3pPr marL="1371600" lvl="2" indent="-228600" algn="l">
              <a:lnSpc>
                <a:spcPct val="100000"/>
              </a:lnSpc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017"/>
              <a:buNone/>
              <a:defRPr sz="4016"/>
            </a:lvl3pPr>
            <a:lvl4pPr marL="1828800" lvl="3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4pPr>
            <a:lvl5pPr marL="2286000" lvl="4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5pPr>
            <a:lvl6pPr marL="2743200" lvl="5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6pPr>
            <a:lvl7pPr marL="3200400" lvl="6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7pPr>
            <a:lvl8pPr marL="3657600" lvl="7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8pPr>
            <a:lvl9pPr marL="4114800" lvl="8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5934154" y="29962635"/>
            <a:ext cx="18165128" cy="353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35"/>
              <a:buFont typeface="Calibri"/>
              <a:buNone/>
              <a:defRPr sz="8035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934154" y="3824596"/>
            <a:ext cx="18165128" cy="2568225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934154" y="33499893"/>
            <a:ext cx="18165128" cy="502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121"/>
              </a:spcBef>
              <a:spcAft>
                <a:spcPts val="0"/>
              </a:spcAft>
              <a:buClr>
                <a:schemeClr val="dk1"/>
              </a:buClr>
              <a:buSzPts val="5606"/>
              <a:buNone/>
              <a:defRPr sz="5606"/>
            </a:lvl1pPr>
            <a:lvl2pPr marL="914400" lvl="1" indent="-228600" algn="l">
              <a:lnSpc>
                <a:spcPct val="100000"/>
              </a:lnSpc>
              <a:spcBef>
                <a:spcPts val="953"/>
              </a:spcBef>
              <a:spcAft>
                <a:spcPts val="0"/>
              </a:spcAft>
              <a:buClr>
                <a:schemeClr val="dk1"/>
              </a:buClr>
              <a:buSzPts val="4765"/>
              <a:buNone/>
              <a:defRPr sz="4765"/>
            </a:lvl2pPr>
            <a:lvl3pPr marL="1371600" lvl="2" indent="-228600" algn="l">
              <a:lnSpc>
                <a:spcPct val="100000"/>
              </a:lnSpc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017"/>
              <a:buNone/>
              <a:defRPr sz="4016"/>
            </a:lvl3pPr>
            <a:lvl4pPr marL="1828800" lvl="3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4pPr>
            <a:lvl5pPr marL="2286000" lvl="4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5pPr>
            <a:lvl6pPr marL="2743200" lvl="5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6pPr>
            <a:lvl7pPr marL="3200400" lvl="6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7pPr>
            <a:lvl8pPr marL="3657600" lvl="7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8pPr>
            <a:lvl9pPr marL="4114800" lvl="8" indent="-228600" algn="l">
              <a:lnSpc>
                <a:spcPct val="100000"/>
              </a:lnSpc>
              <a:spcBef>
                <a:spcPts val="710"/>
              </a:spcBef>
              <a:spcAft>
                <a:spcPts val="0"/>
              </a:spcAft>
              <a:buClr>
                <a:schemeClr val="dk1"/>
              </a:buClr>
              <a:buSzPts val="3550"/>
              <a:buNone/>
              <a:defRPr sz="35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64"/>
              <a:buFont typeface="Calibri"/>
              <a:buNone/>
              <a:defRPr sz="17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13762" y="9987548"/>
            <a:ext cx="27247692" cy="2824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t" anchorCtr="0">
            <a:normAutofit/>
          </a:bodyPr>
          <a:lstStyle>
            <a:lvl1pPr marL="457200" marR="0" lvl="0" indent="-1041336" algn="l" rtl="0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799"/>
              <a:buFont typeface="Arial"/>
              <a:buChar char="•"/>
              <a:defRPr sz="1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40498" algn="l" rtl="0">
              <a:lnSpc>
                <a:spcPct val="100000"/>
              </a:lnSpc>
              <a:spcBef>
                <a:spcPts val="2242"/>
              </a:spcBef>
              <a:spcAft>
                <a:spcPts val="0"/>
              </a:spcAft>
              <a:buClr>
                <a:schemeClr val="dk1"/>
              </a:buClr>
              <a:buSzPts val="11211"/>
              <a:buFont typeface="Arial"/>
              <a:buChar char="–"/>
              <a:defRPr sz="112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39597" algn="l" rtl="0">
              <a:lnSpc>
                <a:spcPct val="100000"/>
              </a:lnSpc>
              <a:spcBef>
                <a:spcPts val="1924"/>
              </a:spcBef>
              <a:spcAft>
                <a:spcPts val="0"/>
              </a:spcAft>
              <a:buClr>
                <a:schemeClr val="dk1"/>
              </a:buClr>
              <a:buSzPts val="9622"/>
              <a:buFont typeface="Arial"/>
              <a:buChar char="•"/>
              <a:defRPr sz="9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38822" algn="l" rtl="0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Font typeface="Arial"/>
              <a:buChar char="–"/>
              <a:defRPr sz="8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38822" algn="l" rtl="0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Font typeface="Arial"/>
              <a:buChar char="»"/>
              <a:defRPr sz="8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38822" algn="l" rtl="0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Font typeface="Arial"/>
              <a:buChar char="•"/>
              <a:defRPr sz="8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38822" algn="l" rtl="0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Font typeface="Arial"/>
              <a:buChar char="•"/>
              <a:defRPr sz="8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38822" algn="l" rtl="0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Font typeface="Arial"/>
              <a:buChar char="•"/>
              <a:defRPr sz="8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38822" algn="l" rtl="0">
              <a:lnSpc>
                <a:spcPct val="10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8035"/>
              <a:buFont typeface="Arial"/>
              <a:buChar char="•"/>
              <a:defRPr sz="80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13763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0344033" y="39672751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1697238" y="39672751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0900" tIns="195450" rIns="390900" bIns="1954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65"/>
              <a:buFont typeface="Arial"/>
              <a:buNone/>
              <a:defRPr sz="476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-9480" y="2463777"/>
            <a:ext cx="30284700" cy="2896800"/>
          </a:xfrm>
          <a:prstGeom prst="rect">
            <a:avLst/>
          </a:prstGeom>
          <a:solidFill>
            <a:srgbClr val="17365D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8000" b="1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5926" y="2463777"/>
            <a:ext cx="30187200" cy="403401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94"/>
              <a:buFont typeface="Arial"/>
              <a:buNone/>
            </a:pPr>
            <a:endParaRPr sz="719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data:image/jpeg;base64,/9j/4AAQSkZJRgABAQAAAQABAAD/2wCEAAkGBxQREhUUEhQUFBUWFRUVFRcYFRUXFxoYFBQXHhYXGBgYHyggHB0lGxQXJDEiJSkrLjouFx8zODMsNygtLisBCgoKDg0OGxAQGzckICQwLy8vLzQtNyw0NC0sLCwsNC8sNCwsLiwsNCwsLDQsLCwsNDQsNCwsLCwsLCwsLCwsLP/AABEIAJ4BPgMBEQACEQEDEQH/xAAbAAEAAgMBAQAAAAAAAAAAAAAABgcCBAUDAf/EAEsQAAIBAwEEBgUGCwQKAwAAAAECAwAEERIFBiExBxMiQVFxMmGBkbEUNEJyobIjM0NSYnOCkrPR8FSTosEVFiREU2ODo8LSF2Tx/8QAGgEBAAIDAQAAAAAAAAAAAAAAAAQFAgMGAf/EADYRAAICAAMDCQcEAwEBAAAAAAABAgMEBRESITETQVFhcYGRsfAiMjM0ocHRFBVCUiPh8SRi/9oADAMBAAIRAxEAPwC8aAUAoBQCgFAKAUAoBQCgFAKAUAoBQCgFAKAUAoBQCgFAKAUAoBQCgFAKAUAoBQCgFAKAUAoBQCgFAKAUAoBQCgFAKAUAoBQCgFAKAUAoBQCgFAKAUAoBQCgMHkC8yB5kCh42ka0m1oF9KaFfORB8TWO0ukxdsFxa8TWbeSzH+9W/99Gfga85SHSjD9TT/ZeJh/rTZ/2mH+8WnKw6Tz9VT/ZeJku81mf96g9sqD4mnKw6R+pp/svE27facMnoTRP9WRW+BrJST4M2RshLg0+8269MxQCgFAKAUAoBQCgFAKAUAoBQCgFAKAUAoBQCgFAKAUAoBQCgFAcDbU1/GS1ukE6dynUkg9pbS32H1GtcnNcN5GtlfHfBJrwZDdo9IF9CcSW0cR/Tjl4+XaGa0u6a4rQrbcxxEHvhp26nOk6SLw8upXyjP/kxrHlpmh5rd0I0pd+r9vy+PKOIf+Oa8ds+k1vMcQ/5fRGlNvPePzuZvY7L93FYucnzmqWMvl/JmnLtGZ/Sllbzkc/E15qzW7rHxk/E1TXmiNerPmRXm4bz1igZvRVm8gT8K9PVCUuCNqPY1y3o2858opD8BXuj6PobFh7Xwi/A2E3ZvDytpvbGw+Ne7EugzWDvf8WfX3WvAMm2m9iE/YKcnLoPXg71/Fnnb7RurNtKvNCw+gdSj2o3D3ivE5R6jFW30vTVrqJ5ul0h9Ywiu9Kk8FlHBSe4OOQ8xw9Q51IhdzSLbCZltvZs3PpLDqQWwoBQCgFAKAUAoBQCgFAKAUAoBQCgFAKAUAoBQCgFAKAUAoBQGLqCMEAjwPGgOTebrWcpJe3iyeZC6CfMrisHXF8xonhaZ8Yo0W3CsP8Agf8Adm/9qx5GHQaf2/D/ANfq/wAmS7iWA/If9yU/+Ve8jDoPVl+HX8fq/wAnvHufZLyto/blviaclDoM1g6F/FG1Hu7aLytrfz6qPPvxXqrguYzWHqX8V4G5FZxp6MaL5Ko+ArLRGxRiuCPevTIUAoBQGltXZUN0miZA47s8wfFTzB8qxlFSWjNdlULFszWpSm9m77WM5jJLIw1Rt4rnke7UOR9h76hzhsvQ5nF4Z0T05uYsvo220bm10ucvCQhJ5lcdgn2ZH7NSKZax06C7y+921aPitxLa3E8UAoBQCgFAKAUAoBQCgNe8vo4QDLIkYJwC7BQT6s1nCuU/dWphOyEFrN6dprDbtr/aYP76P+dZ/p7f6vwZr/VUf3Xih/p21/tMH97H/On6e3+r8GP1VH914of6etf7Tb/30f8AOn6e3+j8GP1VH914o27e6SQZR1ceKsGH2VrlGUeK0NsZxlvi9T2rEyFAKA8rq4WNHkb0UVnbv4KCT9grKMXKSiucxnNQi5Pgt5EZ+ke2HopM3sUD7Wz9lWEcstfFpFXLOKFwTfrtPPYm+8l3cxxJCqISxYlizaVUnhgAA8B417dgI01OblqzzD5nK+5QjHRc5N6rC3FAKAUAoBQCgFAfHbAJPIDJ9lFvDehDJOki2+jHOf2UA+9Vksst52vXcVLzmhcz+n5NOLpBkmljihgVdbomXYtwZgDwUDHvNbHlsYQcpy4I1RzaVlihCPFriWBVSXYoBQCgFAQfpatQ1qknekoGf0XUgj3hfdWi9eymVmawTpUuhnF6H5D1069xjQ/uscfeNYUcWRsoftSXYWlUovBQCgFAKAUAoBQCgFAKA522diw3aqsylgpJXDMuCefI/Gt1N86nrBmi/D13rSa1Kz353bSyaMxMxWTVwbBIK6eRHcdX2VdYLFSuTUuKOdzLBQw7i4cGYbj7vx3skglLBUUHCkAkse8kHhwNe43EypitnnPMuwkMRJ7fBEtuuji2Ydh5UPcSVYe0YB+0VAjmdqe9JlpPJ6WvZbRBdtbHn2fMAWIJyY5EJGQOeCOIIyMj1+Rq0purxEPNMpcRh7cJPj2NE83D3pa5BhmOZVGVblrUc8/pDI8x5GqrHYRVe3Dg/oXeW453rYn7y+pMDVcWpRN9eXDSnrXkMoYg9o6gwPIAcuPcK6mEKlD2UtDjLLbnZ7Te1qXlACUUPgtpGrwzjjXMPTXcdjHXTeRLpB2NALR5ViRZFKEMqhT2nVTnHPg3fU/AX2cqot7nr5FZmeHq5BzUVqtPMi/Rmv8AtvlG5+7/ADqdmXwe9Fbk/wAx3MtqqA6cUAoBQFUdJFzMLpkZmEWlDGuSFxpGTgczq1VfZdCvktUt/Oc1mtlqu2W/Z5vXaTLo8ZzZIZCT2n0ZznRnhz9efZiq7H7KueyW2WObw62vSJLUInigFAcTeHYkEkEpMUeoRuVYKAwIUkEMOPMCpNF9kZrRvTUiYnDV2Vy1itdHvKt3OGb23/WD7AavcZ8CXYc1l6/9MO0u2uZOwFAKAUAoCEdLVxptEXveZfcqsSffj31ovfslbmktKdOlnO6HrU4uJO4mNB5jUW+8tY4dcWacog9JSLIqSXAoBQCgFAKAUAoBQCgFAKAgHSz6Nv8AWk+CVbZVxl3FJnXuw7zW6JvTuPqx/F6zzXhHvNeScZ933LIqmL8i3SRah7JmPONkZfawU/Y5qdl02r0unX8lbmsFLDNvm089PuV3udMUvYCO+QL7HBU/YauMYtaJdhQ5fJxxMNOku2uZOwPB7SPV1hRNQ46yq6uH6XOslOWmzruMHCOu1pv6T3rEzI70gfMJv+n/ABkqZgPmI9/kyBmfysu7zRCejH54f1T/AHkqyzL4Pf8Akp8n+O+z8FsVQnTmKuDyIPka900PE9TKvD0UB43FqkmNaI+OWpQ2PLNZRnKPB6GMoRl7y1PRAAMDGBwwOQx3V49ec9WnMZV4eigFAae05V6mUZGerfhkfmmtlae2u012NbD7CoNyR/t0H1z9iNXQ434Ejlcu+Zj65i665o64UAoBQCgKk6V9pdZcpCDwhTj9eTBI/dCe81EvlrLToKDNbdqxQXN9yd7ibL+TWUSkYdx1r9xy/EA+sLpHsrfVHSJa4KrkqUufiSCthKFAKAUAoBQCgFAKAUAoBQEA6WfQt/rSfBatsq4y7ikzr3IdrNfom9O4+rH8XrPNeEe/7GvJOM+77lj1TF+RDpM2gqWvVZ7UrLgd+lGDFvLIA9tWGW1uVu1zIq82tUaNjnf23kT6OdmGW6EmOxCCxPdqIIUefEn9mp+YWqFWzzsq8poc7tvmj5k53uivSFNm4AAbWvZ1seGNJYEcOPePbVZhXQm1ai6xscS0nQ+0qjaO0p5ciaWRvFWZsAj9E8B7qvq6q4b4JHMW33Tek5MveL0R5D4Vyz4naLgcDf8A+YTf9P8AipUrA/MR7/JkLMvlZ93mis907+WGfMEfWyMjIi8eZwcnHcNPiPOrvFVwnX7b0S3nO4G6ddv+NatrREl2juztO6GqaVOP5MyEAerSi6fbk+dQq8Vhat0F36fneWNuCxt61nJdmv43ESu7OeylwweFxxBU4yPFWXmKsITrvju3oq7K7sNPfuZYu4m9RugYZvxqjIblrUc/VqGR/WapsdhFV7cOD+hf5djnetifvL6ki23HM0LC2dUl4aWYZHAjPMHmMjl31EpdamnYtUTr1Y62qnpIqXbu0b5HMVzLKGHNdWlSDyI0YBFX9FWHcdqtL12nMYm/FRlsWSfrsLB6OPmMf1pPvmqjMPjvu8i9yv5aPf5knqEWBDt6t9RA5ht1Ek2cE8Sqk/RwOLN6v/yrHC4HlFtz3IqsZmSqlyda1l68TR/1TvbtdV3dFM8erALAeoqpVQfLNbP1lFL0qhr1+tWav0GJvWt1mnV60Rwtv7jTWyGRWWVFGWIGlgPEqc8PI1LozCFstlrRkHE5XZTHbT1SNLcj59B9ZvuNWzG/Al65zTlvzMe/yZdNc2dcKAUAoDT2vtBbaGSZ/RRSfM/RUeskge2sZS2VqzXbYq4Ob5in909nNtG+1S9pdRmmPce1kJ5E4GPDPhUSEduW857C1vE37UuHF/j1zF2VNOlFAKAUAoBQCgFAKAUAoBQCgIB0s+hb/Wk+C1bZVxl3FJnXuQ7Wa3RRnVcY56Y8eeXrPNOEO/7GvJeM+77m1Ptra/FfkyA8tSxsfaCXK1rVGD47f1/0bZYjMOGwvXec+33MvLuTrLt9GeZYhnx4Kq8APdjwrdLHUUx2alqR45biL57d708/wWFsnZkdtGIolwo4nvJJ5sx7yaqLbZWy2pF7TTCmGxBbjcrWbSh9vfObj9dL/Eaupo+FHsXkcVifjz7X5l7Rch5D4Vy74naLgcHf35hP5J/FSpWB+PHv8mQsy+Wn3eaIH0aj/bR+rf4CrXMfg96KXKPmO5luVz51BH9+tmCe0kOO1GDIh7xpGWHtUEe7wqXgrXXcuh7iDmFCtol0reu4q/dS5Md5Aw/4qqfJzpP2MavMVFSpkury3nN4KbhiINdOnjuLwrmDsiq+lP52n6hP4ktXuWfCfb9kc1nPx12fdkt6OfmMf1pPvmq/MPjvu8i1yv5aPf5nS3p2kba1llHpAYT6zEAH2Zz7K04arlbVFm/F3cjTKa4lc9HFmJbzU/Hq0aTjxy2QAT6+0T5irjMJ7FOi59xQZVXymI2pcy17y26oDqDR2782n/Uy/cNbaPiR7V5mnEfCl2PyKk3H+fQfWb7jVf434EvXOcvlvzMe/wAmXTXNnXCgFAKAqrpO28ZpRaRZZUYa8cdUp4BBjnpz7z6qiXT1eyiizLEOcuRh39vQTXcrYHyK3CtjrX7cp9fcufBRw88nvrfXDZRZ4PD8hXpz85IK2EoUAoBQCgFAKAUAoBQCgFAKAr/pa5W/nL8Eq2yrjLu+5R537sO/7Gv0THt3H1Y/i1Z5rwj3mGScZ933LIqmL8UAoBQFD7e+c3H66X+I1dTR8KPYvI4rE/Hn2vzL1i9EeQ+Fcu+J2i4HC39+YT+SfxUqVgfjx7/JkLMvlp93miCdGvz0fq3/AMqtcx+D3opco+Y7mW3XPnUGjtyQLbTMeQikJ/cNbaVrZFLpRqvajVJvofkVBudaGW8gUdzhz5R9rj+7j210OLnsUyfVp4nKYCvbxEV0PXw3l21zJ2BVfSn87T9Qn8SWr3LPhPt+yOazn467PuyW9HPzGP60n3zVfmHx33eRa5X8tHv8zDpKQmyYjueMnyzj4kV7lz/zrsZjmq/8z7URHoxugl2VJ/GRso+sCrfBWqwzKGtOvQyryeaje0+dFsVQnTGjt35tP+pl+4a20fEj2rzNWI+FLsfkVJuP8+g+s33Gq/xvwJeuc5bLfmY9/ky6a5s64UAoCM79byiyhwh/DSAiMfmjvkPl3ev21qts2Vu4kLG4pUQ3cXw/JGujPdksflk4J4nqQ3MnvlOfbj2nwNaqIfyZDy7Ctvlp935LLqUXIoBQCgFAKAUAoBQCgFAecEodQw5H+iPfXrWj0PIvVanpXh6YTTKgyzBR4kgD7a9Sb4HjklvZWfSbtWKZoUidX0ByxUggatOBkcM9k1dZbTOCk5LTXQ53N74WOMYPXTU1ejra8VvM4mYIsiABjyyp5E93Anj6q2ZhTOyCcVroa8qxEKptTempaNtfRS/i5I3+q6t8DVHKuUfeWh0kLIT91pmxWBmKA1ry/ihGZZEjH6TBfdnnWcK5z91amE7IQWsnoUXtSYSTSuvJ5JGHkzEj411FUXGEU+ZI4u6albKS4Nsu3ZO1oZ0Xq5EYlR2Qw1DhyK8wa5m2mcG9pHY0312RTi9Tm9IJ/wBgm/6f8VK34D5iPf5MjZn8rLu80VluttUWlykrAlRlWA54YYyPLgfZV3iqXbW4ric7gsQqLlN8Octu23jtZF1LcRYxntOqn2q2CK5+WGui9HF+B1McXRJaqa8SJb870JMnyW1JlLkB2QEggHIRMekSQOXDHDjnhPwWEcHytm7T1vKvMMbGyPI072+Onkjrbibsm0QySj8M4xj8xeenPiTgnyHhx0Y7Fcq9mPBfUk5dguQjtS95/T1zkommVBlmCjxJAHvNQUm3oiycklqypOkS/jnugYnV1WJULKcjIZycEcD6QroMvrlCrSS03nLZrbCy5OD10X5JV0dbWhFqImkRXV37LMFJBOQRnnzqBmFM+V2ktxaZXfXyCg5b1ruJPtnZ4uIJIj9NSAfA81PsIB9lQabHXNTXMWN9StrcHzlISJJbS4OY5Y29oZTwI+PlXTpxth0pnGtTps04NFgbK6R4yoFxGyv3sgBU+vBII8uNVNuWS1/xvd1l7TnMGtLFo+ow23vt8oikitYZGzG+t2HBU0nU2AT3Z4nHtr2nAcnJStlpv3LrPMRmXKwlCmLe56voRC92r5YLqKV86VbtYGcAgjOPVmrLE1uyqUVxKfB2xqujOXBFxbI25BdauofXo06uy641Zx6QH5prnbcPZVptrTU6ynE1Xa8m9dDo1pN5ztv7Zjs4WlkPLgq97MeSj+uWTWM5qK1ZpvujTDakVru7seXa1y1zc56oN2uYBxyiTwUd5/zOaiwi7Jasp8PTPF2crZw9bi2UQKAAAABgAcAAOQAqYXyWhlQCgFAKAUAoBQCgFAKAUBwd1LvV8piPOK6mA+q8jMp95b3VKxUNNiXTFfRaEPB2a7cXzSfg3qd6opMOVvBsGO9VVlLgK2oaSAc4xxyD41voxEqW3HnI2JwsMRFRnzdBxh0eWnjL++P/AFqT+5XdXgRf2jD9fifT0eWn/N/fH8q8/crurwH7Th+vxN3Ye6EFpL1sbSFtJXDMpGDjPJQc8K13Y2y6OzLQ24fL6qJ7cG/XcSCohOFAcLbu6kF5IJJTIGVQnZYAYBJGcg97GpVGMspjsxIeIwNV81KevQc//wCPLT/m/vj+Vbf3K7q8DR+04fr8Ta2TuZb20yzRmTUurAZgR2lIJ5Z5E99YW46yyDhLTRmynLqabFZHXVHX2rs1LmIxSZ0MVJwcHssCOPmKj1WyrltR4kq6mNsHCXAjd10d2reg0sfkwYf4gT9tTI5lauOjK+eUUS4ar11mvD0awg9qaUjwAVftwazeaWc0UYRyarXfJkm2RsG3tfxMYU97Hix/aPH2cqhW4iy33mWFOFqp9yOh0q0kg523djx3cfVylguoN2SAcjPiD4mt1F0qZbUTRiMPG+GxLgcMdHlp/wA398fyqT+5XdXgQ/2nD9fiYt0d2h75h+2v+a16syu6jz9ow/X4kvqvLQ5G3N24LvjKvaAwHU4cDwzyI9RBqRTirKfde7oIuIwdV/vrf085w7fo4tlbLPK4/NJUA+ZAz7sVJlmdrW5JEOOT0J6ttkjXY8SwPDEixq6Mp0jj2lIye8njzNQ+Wm5qcnq0WCohGt1xWiZGbLo3gXHWyySeoYQH4n7anTzOx+6kvqV1eTVL3m39CUbK2RDbKVhQIDjPMk45ZJ4nmffUG26dr1m9SxporpWkFoZbV2lHbRNLK2lV95PcqjvJ8K0SkorVmdlka4uUuBWVtbT7cuesfMdvGccOSjnoXuMh4ZPdw/RBjJO2Wr4FJGNmOt2nuivXj66C07O1SFFjjUKijCgdw/rvqUkktEXkIqCUY8Ee1emQoBQCgFAKAUAoBQCgFAKAgWyb7qNsXER4LMcft6Qy/YWHtFWtte3g4yXN/wAKam3k8fOD/l56ak9qqLk5W9kzpY3bxFhIttO0ZXiwdYmKkevIFARu6hu0MQ/DdXJPGoi+UEy4W2uWkLTD0VLCLC5PFDxGrAA87K9dlg+WTTxRFLg5DMjLIJ+xBPMoB1xphQMgOQ3p4BIHi20Lgonyp5Y16hmgJd7brpBcSBTO8aEpJ1AgYR6QC0sg0nThQMp9oXLsJAtxFqaxGWkISDrkQyCWLT2+JKk6ebcSgBZQN602vcm+LtHOLSR3tkJEXVAx+hKBr60FpVmTJTSQ0RB4ZYDm7CutoBNmNcSExNoMjfTkEtjNK3XjHYEToFH52QTgjBA6m6e1bl7h/lMc6R3KmaDrBEFTSxxGoR2ZcwmJsOFOpZT34UDC9uLwzsIHOUupSqP+LkRLWA9STjsqzM+GHJuODgggcp9tz9THO7TD8Jet8nLSQzkLeydUI8IyyyCNQghYgHIOe+gO3ewyJcXpWS40pZpNEOscoJZTeB8DODgRxYXkMDHOgNi3t3N3CTJPpa2MrL1j6OsVogMrnHIt2eXOgONDtm5e2gWJpXuY9nyG4AQsy3CpAMOpGDLq60qh54PdQHSguk7Hya4nlBntxJraRwAxfUNTDgTjtID2cL2VzxA0tj3srNbHrZ2u2kIvYW1dWi6H1jQRpjRG0hHGC2F4vqJoDW3d21dRR2hvOtdfkTXLShSesBhjYxyKOPXIxYAY7QKnidQAGVvtW8jglW6WeKQvb3ClzE2lXuIhcxIYWYdXHngWw2mTlwoCSbe2kHsppIJCcDAdCcjDDOCOOcGgI5tHaEqiXqJZXtxJaBJJJJIxqd369FnCFzGEER1YbBZhngQoEu3dk1W6HIb0skSvMM6jkCR1Vm9oHhQHSoBQGjtjasVrEZZm0qOXix7lUd5P9cKxlJRWrNdt0Ko7U2V1b2txtyfrJMxWqHAA+0L+c5725D7KjJSter4FQoWY6e1LdBFmWNmkEaxxKERRhQP64nxJqUkktEXMIRhFRitEj3r0yFAKAUAoBQCgFAKAUAoBQCgKr6R7R4bxZ1yA4RlYdzx4HvAVT7avcvnGdLg+byZzeawlXerVz6b+tFi7I2kJ7dJh9JNRHgw9JfYwI9lU11brm4PmL+i1W1qa5yM7I3/EsRkeJMmKCVEhn645uXVIon1Imhy7qO8c8kYrWbToTbySwnRcW6pJrtQoSYyRslzdJCWDmNTqQyAlSoByuDxOANnbm3zbzRR6Y8Sc3ll6lfSChI20MHk450Er6iaAzbeBflgttPDGnrdQx15QyCDTz1dSDJnljHjQHntPbc0c7xQ26zCOBJ5D12h8O0oCxoUKs34E+k6jiONAadnvd19wscKwGNupKs9wySsk0SSBkhERDdl+9hkg8qA9tvb0G2eVBA0pjWybCsAzfLLmWLSqkYyvVZAzxLY4c6A+LvfGzpoUNE8wjEobhpNi9z1mNOeUenT6892KAzh29P1JuJLZUiMayR/h9UhDFcLKmjCNhs9lnHAjNAbB3gX5YLbTwxp63UMdfoMgg089XUgyZ5Yx40B82LtiW5xIIEW2cFopOuzIV+i7RaMKrDiMOTgjIByABy9kb15gllk1ORJEsKjQDIl06rayLjksjPgauWk5zgkgdjZW05HkeG4iWKVUWQaJTLGyOWHZcojZBXiCo9JcE9wHhs/bmu8mgIOkcYnOnDNEEFwi4HJDJHxJJJZxySgPLam8ckLznqFaC2VXmkEpEgUpqZli0YYKvE9sHgcAngQPlxvK69ZIsAa1ikMUkvW4kyjhZHSLSQyI2QSXVuw2FPDUBsWm2ZZnZo4FNusksRkMxEhaBnRyItBGjrEZc6weGdOKAj+zd9ZTatctHFMGa1KRQ3AeVRdyKojIMSAFQ3AEkkgjI50B1v8AWwSHTboJmeRI4DrKo+u264u7aSUUIGHJjkAY48AN2LbLK4S4jWI9RLPIRLrRRE6qcMVXIIbVkgeVAZbt7Z+VxlmjMLq5V4yQzLlVePJHe0bxtjuLEccUB57y7yQ2KapDqcjsRg9pv5L4k/aeFYTsUOJHxGJhRHWXHoIhsvYNxtWQXN8SkP5OIZXK+Cjmqnvbmfca0RhKx7UuBX14ezFS5S7cuZFiwQrGoRFCqowqgYAA7gKkpabkW6SS0R6V6eigFAKAUAoBQCgFAKAUAoBQCgOdt7ZKXcLRPwzxVu9WHJh/XIkVuoulVNSRoxNEb63CXpkQ3EvGt5ZLC47JySnhnHaAPgRhh7fGrDHQjbBXw7/X0KvLbJU2PDWceb19V3kig3RtlQIRI6rD8nQPLIdEWUOlDnKnMUZ1DtZRTnhVSXZ6PuxCysHMrs5hJkaVjIPk8gkiCt9EK4zgczknNAZXe7scqaJHndCpR1MzlXRjkq4zgjjjPA44ZxQHxt17Uv1nVL1vWibrsDrtYcMPwnpaeAXTnGns8uFAem0dgRTuzuZAXjWJwkroGRWchW0kd8je+gMo9hxrIZEaRMlGKI5WM9WiqvYHDGlFGPVQGV5sSGWQyOCWPyfJDEfNJmlh4Dwd2J8c4NAeMO7VskhkSPSTcNcnBOkyvC0TNp5cUkbI8STzoDG33ZhROrBm6vR1axmaQoiZU6VUnHDSACckDgMDhQBt1rUv1nUr1vWibrsDrtYcMPwnpaeAXTnGns8uFAecW7EY61esm6qQSBYllkVEEq4k0gN3lmI7lyNIXGaAyO6dn2gsEcYdNDiIdUGAYMjHq8dtWGVYcQScEUBubO2SkLO4LvI4VWeRy7FUzoUE8lGpjgY4sTzJNAatruvaxukiRKsqOz9aABIzOHDmRxxfV1jEhsjODzAwBle7uwzO7SdYRJo6xOscRvoHZDoDhhw4g8COBBFAJt3YWdmPWYaRZXjEjiJpF04Zkzj6KkjkSMkE0BlHsGJZC6mVAztI0ayusRdwQzFAccckkeiWOojVxoDzt92oUjSLVK0cZgKK0rMFNs6vFjPgUXzxQHw7rW3bKoY2ef5SWRmRhNp0mRSD2SRkEcjqbIOo5Ayl3chddMnWSAo8ba5Hcskkiu6sWPFSVAxy05UADhQEUv8AblvaytFsqFGnlCowiUCEFCxDaFwrONZyw4Yxk9nFaJ3c0d7K+/HaPk6VtSN7d3coh/lN+3Xzk6tJOpVPdnuYjw9Ed3IGkKt+st7PMPgtJcpc9ZE1reWIoBQCgFAKAUAoBQCgFAKAUAoBQCgFAR/ezd0XSh4zouI+Mb8uRyFJ8+IPcfbmXhcTyT2Zb4viiFjMIrkpR3SXBn3dfeD5QDFMOruY+EiHhnH0lHh/PwIJYnD8n7Ud8XwYwmK5X2J7privujv1EJooBQCgFAKAUAoBQCgFAKAUAoBQCgFAcfb28tvZj8K/axkRrxc+zuHrOBWE7Ix4ke/E10r2n3EUJv8Aa/8A9S0PnqdfsLZ9i8e/Fafbs6kQf/Ri/wD5h9X68CXbA3fgsk0wrxPpOeLt5n/IYFboQUeBPow9dK0gjq1mbxQCgFAKAUAoBQCgFAKAUAoBQCgFAKAUAoDh7w7urc4kRjFcJxjlXnw+i3iP68QZOHxLr9lrWL4oiYnCK3SUXpJcH+TQ2fvS0TiDaC9TJ9GX8k48c93w+ryrdZhFNbdD1XRzr161NFWNcJcniFo+nmfr1oSpWBGQcg8QRyqAWSep9oBQCgFAKAUAoBQCgFAKAUB8ZgBk8B40BG9sb8WlvkdZ1rfmx4b/ABej9tZzhya1senn4cft1kK3MKa92ur6vWhwhtTae0eFvGLSE/lGyGI9TEZPmq+2o0pynugtF0v1+e0jK3FYj3Fsrp9fY7OwdxoLc9ZLm4mzkvJxGfEKc8fWcn10hSlve9kmnA11val7T6WSmtxNFAKAUAoBQCgFAKAUAoBQCgFAKAUAoBQCgFAKAUBq7R2fHcIUmQOp7j3HxB5g+sVnXZKt7UXozXbVC2OzNaoikm7t3ZEtYTa4+fUSYI/Zzw92k+s1PWJpu3XR0fSvX5K14S/D78PLVf1fr8H2238CNovIJIH7yASPPBwwHlqpLL3JbVUk0I5oovZvi4v165yR2G3bafHVzRsT3asN+62D9lQ54e2HvRJ9eJps9ySZ0a0m8UAoBQCgFAKA0LzbVvF+MmiU+Bdc+7nW2FFk/dizTPEVQ96SXecO63+tVOmISTMeQRCOP7WD7galRy6175aIhzzShPSOsn1I1X21tK4/EWghX86T0vMa9P3TWfIYWv357T6F6+5reIxlvw69ldfpeRrncy7uTm9uzjnoTLe7OFU+Smo8sXJbqYqC6eL8X/s8/b7rd99mvUjv7H3QtLbBSIM4+nJ22z4jPAHyAqFsLXae99L3k2nB01e6t/Sd6syUKAUAoBQCgFAKAUAoBQCgFAKAUAoBQCgFAKAUAoBQCgFAKA8bq1SVdMiK6+DKGHuNZRnKL1i9DGcIzWklqiN3+4FpJxUPEf0G4e5s/ZipkMxujx3lfZlWHnvS07P9nN/1HuYvm966juU60H+FiD7q3fr6pe/WaP2y6Hw7WvXaff8AR22E9G4jf2qfvpTlcFLjFr11McjmMeE0/XWjLrNsr9CJv7r+YppgXzteJ7tZiuZPw/Jks+2T+ThHmY/8mNeOOB6X67jJTzF/xXrvM+o2w35SCP2L/wCjV5tYJczfrtQ2cwl/JL12MyGwdpP+Mvgv1F/kFrz9RhY+7X4+mZfpcZJe1bp2L/h9G4mv5xd3Evj2sD/Fqp+4bPuQS9dw/bNpf5LJPv8A+nQtNyrKP8lrPi7M32Zx9laZ46+X8tDdDLsNHfs69u87VraRxDEaIg8FUKPsqNKcpb5PUmQhGC0itD3rEyFAKAUAoBQCgFAKAUAoBQCgFAKAUAoBQCgFAKAUAoBQCgFAKAUAoBQCgFAKAUAoBQCgFAKAUAoBQCgFAKAUAoBQCgFAKAUAoBQCgFAKAUAoBQCgP//Z"/>
          <p:cNvSpPr/>
          <p:nvPr/>
        </p:nvSpPr>
        <p:spPr>
          <a:xfrm>
            <a:off x="145354" y="4447346"/>
            <a:ext cx="3700891" cy="3700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425" tIns="42700" rIns="85425" bIns="42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94"/>
              <a:buFont typeface="Arial"/>
              <a:buNone/>
            </a:pPr>
            <a:endParaRPr sz="719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963775" y="11135802"/>
            <a:ext cx="28332300" cy="1939500"/>
          </a:xfrm>
          <a:prstGeom prst="rect">
            <a:avLst/>
          </a:prstGeom>
          <a:solidFill>
            <a:srgbClr val="17365D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ESTUDANTE: </a:t>
            </a:r>
            <a:r>
              <a:rPr lang="pt-BR" sz="4000" b="1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XXX</a:t>
            </a:r>
            <a:r>
              <a:rPr lang="pt-BR" sz="40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pt-BR" sz="40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pt-BR" sz="4000" b="1" i="0" u="none" strike="noStrike" cap="none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ORIENTADOR(A): </a:t>
            </a:r>
            <a:r>
              <a:rPr lang="pt-BR" sz="4000" b="1" i="0" u="none" strike="noStrike" cap="none" dirty="0" smtClea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XXXX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ESCOLA: </a:t>
            </a:r>
            <a:r>
              <a:rPr lang="pt-BR" sz="4000" b="1" i="0" u="none" strike="noStrike" cap="none" dirty="0" smtClea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XXXX</a:t>
            </a:r>
            <a:endParaRPr sz="4000" b="1" i="0" u="none" strike="noStrike" cap="none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5859366" y="21002710"/>
            <a:ext cx="13535824" cy="1041068"/>
          </a:xfrm>
          <a:prstGeom prst="rect">
            <a:avLst/>
          </a:prstGeom>
          <a:solidFill>
            <a:srgbClr val="17365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275" tIns="182625" rIns="365275" bIns="18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RESULTADOS E DISCUSSÃO</a:t>
            </a:r>
            <a:endParaRPr sz="4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5921732" y="22034559"/>
            <a:ext cx="13473457" cy="383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</a:pPr>
            <a:r>
              <a:rPr lang="pt-BR" sz="405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5921733" y="28036047"/>
            <a:ext cx="13440095" cy="445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</a:pPr>
            <a:r>
              <a:rPr lang="pt-BR" sz="40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5849724" y="34951281"/>
            <a:ext cx="13512104" cy="570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50"/>
              <a:buFont typeface="Arial"/>
              <a:buNone/>
            </a:pPr>
            <a:r>
              <a:rPr lang="pt-BR" sz="40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 rot="10800000" flipH="1">
            <a:off x="4798575" y="14305959"/>
            <a:ext cx="16404000" cy="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85"/>
              <a:buFont typeface="Arial"/>
              <a:buNone/>
            </a:pPr>
            <a:endParaRPr sz="4485" b="1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94"/>
              <a:buFont typeface="Arial"/>
              <a:buNone/>
            </a:pPr>
            <a:r>
              <a:rPr lang="pt-BR" sz="7194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pt-BR" sz="7194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7194" b="1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173953" y="26364038"/>
            <a:ext cx="13489103" cy="445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4050"/>
            </a:pPr>
            <a:r>
              <a:rPr lang="pt-BR" sz="4050" dirty="0"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50" dirty="0"/>
          </a:p>
        </p:txBody>
      </p:sp>
      <p:sp>
        <p:nvSpPr>
          <p:cNvPr id="99" name="Google Shape;99;p13"/>
          <p:cNvSpPr/>
          <p:nvPr/>
        </p:nvSpPr>
        <p:spPr>
          <a:xfrm>
            <a:off x="963775" y="15061398"/>
            <a:ext cx="13669775" cy="944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SzPts val="4050"/>
            </a:pPr>
            <a:r>
              <a:rPr lang="pt-BR" sz="4050" dirty="0" smtClean="0"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50" dirty="0"/>
          </a:p>
          <a:p>
            <a:pPr lvl="0" algn="just">
              <a:buSzPts val="4050"/>
            </a:pPr>
            <a:endParaRPr lang="pt-BR" sz="4050" dirty="0"/>
          </a:p>
        </p:txBody>
      </p:sp>
      <p:sp>
        <p:nvSpPr>
          <p:cNvPr id="100" name="Google Shape;100;p13"/>
          <p:cNvSpPr txBox="1"/>
          <p:nvPr/>
        </p:nvSpPr>
        <p:spPr>
          <a:xfrm>
            <a:off x="927665" y="8353912"/>
            <a:ext cx="28368470" cy="2201974"/>
          </a:xfrm>
          <a:prstGeom prst="rect">
            <a:avLst/>
          </a:prstGeom>
          <a:solidFill>
            <a:srgbClr val="17365D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1" i="0" u="none" strike="noStrike" cap="non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971426" y="13985057"/>
            <a:ext cx="13662124" cy="1041068"/>
          </a:xfrm>
          <a:prstGeom prst="rect">
            <a:avLst/>
          </a:prstGeom>
          <a:solidFill>
            <a:srgbClr val="17365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275" tIns="182625" rIns="365275" bIns="18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sz="4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150952" y="25355926"/>
            <a:ext cx="13482598" cy="946425"/>
          </a:xfrm>
          <a:prstGeom prst="rect">
            <a:avLst/>
          </a:prstGeom>
          <a:solidFill>
            <a:srgbClr val="17365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275" tIns="182625" rIns="365275" bIns="18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OBJETIVOS</a:t>
            </a:r>
            <a:endParaRPr sz="4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150952" y="31699025"/>
            <a:ext cx="13512104" cy="1041068"/>
          </a:xfrm>
          <a:prstGeom prst="rect">
            <a:avLst/>
          </a:prstGeom>
          <a:solidFill>
            <a:srgbClr val="17365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275" tIns="182625" rIns="365275" bIns="18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METODOLOGIA E MÉTODOS</a:t>
            </a:r>
            <a:endParaRPr sz="4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5859366" y="27054334"/>
            <a:ext cx="13535824" cy="946425"/>
          </a:xfrm>
          <a:prstGeom prst="rect">
            <a:avLst/>
          </a:prstGeom>
          <a:solidFill>
            <a:srgbClr val="17365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275" tIns="182625" rIns="365275" bIns="18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CONSIDERAÇÕES FINAIS</a:t>
            </a:r>
            <a:endParaRPr sz="4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15849724" y="33799153"/>
            <a:ext cx="13545466" cy="1041068"/>
          </a:xfrm>
          <a:prstGeom prst="rect">
            <a:avLst/>
          </a:prstGeom>
          <a:solidFill>
            <a:srgbClr val="17365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275" tIns="182625" rIns="365275" bIns="18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REFERÊNCIAS</a:t>
            </a:r>
            <a:endParaRPr sz="4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1015187" y="32856946"/>
            <a:ext cx="13618500" cy="8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4050"/>
            </a:pPr>
            <a:r>
              <a:rPr lang="pt-BR" sz="4050" dirty="0">
                <a:latin typeface="Calibri"/>
                <a:ea typeface="Calibri"/>
                <a:cs typeface="Calibri"/>
                <a:sym typeface="Calibri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50" dirty="0"/>
          </a:p>
        </p:txBody>
      </p:sp>
      <p:pic>
        <p:nvPicPr>
          <p:cNvPr id="107" name="Google Shape;107;p13" descr="Conheça o campus - UNISANTO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50" y="3246146"/>
            <a:ext cx="4763273" cy="13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/>
          <p:nvPr/>
        </p:nvSpPr>
        <p:spPr>
          <a:xfrm>
            <a:off x="6491878" y="3212937"/>
            <a:ext cx="1829650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Verdana"/>
              <a:buNone/>
            </a:pPr>
            <a:r>
              <a:rPr lang="pt-BR" sz="41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XXI Semana Nacional de Ciência e Tecnologia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Verdana"/>
              <a:buNone/>
            </a:pPr>
            <a:r>
              <a:rPr lang="pt-BR" sz="41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Biomas do Brasil: Diversidade, Saberes e Tecnologias Sociais</a:t>
            </a:r>
            <a:endParaRPr sz="41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9" name="Google Shape;109;p13" descr="Marca CNPq — Português (Brasil)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21639" y="3206223"/>
            <a:ext cx="3825276" cy="117846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/>
          <p:nvPr/>
        </p:nvSpPr>
        <p:spPr>
          <a:xfrm>
            <a:off x="927665" y="5902852"/>
            <a:ext cx="28332361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rPr>
              <a:t>XIV JORNADA DE INICIAÇÃO CIENTÍFICA DO ENSINO MÉDIO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rPr>
              <a:t>IX MOSTRA CIENTÍFICA DO ENSINO MÉDIO </a:t>
            </a:r>
            <a:endParaRPr sz="6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15849724" y="13985057"/>
            <a:ext cx="13545465" cy="589728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sz="7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7557837" y="16245951"/>
            <a:ext cx="972108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lang="pt-BR" sz="7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921709" y="8924522"/>
            <a:ext cx="17272256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lang="pt-BR" sz="7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TÍTULO DO TRABALHO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Ronaldo Penna Saraiva</cp:lastModifiedBy>
  <cp:revision>1</cp:revision>
  <dcterms:modified xsi:type="dcterms:W3CDTF">2024-10-02T18:31:33Z</dcterms:modified>
</cp:coreProperties>
</file>